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3"/>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 id="300" r:id="rId4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8400" autoAdjust="0"/>
  </p:normalViewPr>
  <p:slideViewPr>
    <p:cSldViewPr>
      <p:cViewPr varScale="1">
        <p:scale>
          <a:sx n="53" d="100"/>
          <a:sy n="53" d="100"/>
        </p:scale>
        <p:origin x="1664"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19/01/2018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51984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Python Elemental </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goo.gl/bMwZWV"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91"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a:t>
            </a:r>
            <a:r>
              <a:rPr lang="es-ES">
                <a:latin typeface="Lucida Console" panose="020B0609040504020204" pitchFamily="49" charset="0"/>
              </a:rPr>
              <a:t>_magica</a:t>
            </a:r>
            <a:r>
              <a:rPr lang="es-ES" dirty="0">
                <a:latin typeface="Lucida Console" panose="020B0609040504020204" pitchFamily="49" charset="0"/>
              </a:rPr>
              <a:t>.py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Ayúdanos a mejorar</a:t>
            </a:r>
          </a:p>
        </p:txBody>
      </p:sp>
      <p:sp>
        <p:nvSpPr>
          <p:cNvPr id="11" name="CuadroTexto 10">
            <a:extLst>
              <a:ext uri="{FF2B5EF4-FFF2-40B4-BE49-F238E27FC236}">
                <a16:creationId xmlns:a16="http://schemas.microsoft.com/office/drawing/2014/main" id="{78DF35DC-2A77-4E9E-8BBC-2C71A5277BD3}"/>
              </a:ext>
            </a:extLst>
          </p:cNvPr>
          <p:cNvSpPr txBox="1"/>
          <p:nvPr/>
        </p:nvSpPr>
        <p:spPr>
          <a:xfrm>
            <a:off x="395536" y="2276872"/>
            <a:ext cx="8309574" cy="646331"/>
          </a:xfrm>
          <a:prstGeom prst="rect">
            <a:avLst/>
          </a:prstGeom>
          <a:noFill/>
        </p:spPr>
        <p:txBody>
          <a:bodyPr wrap="square" rtlCol="0">
            <a:spAutoFit/>
          </a:bodyPr>
          <a:lstStyle/>
          <a:p>
            <a:pPr algn="just"/>
            <a:r>
              <a:rPr lang="es-ES" dirty="0"/>
              <a:t>Por favor, rellena el formulario que encontrarás en la siguiente dirección para ayudarnos a mejorar próximas ediciones del curso.  </a:t>
            </a:r>
          </a:p>
        </p:txBody>
      </p:sp>
      <p:sp>
        <p:nvSpPr>
          <p:cNvPr id="2" name="Rectángulo 1">
            <a:extLst>
              <a:ext uri="{FF2B5EF4-FFF2-40B4-BE49-F238E27FC236}">
                <a16:creationId xmlns:a16="http://schemas.microsoft.com/office/drawing/2014/main" id="{3950B69A-3E63-4456-8E1A-A77E1817637F}"/>
              </a:ext>
            </a:extLst>
          </p:cNvPr>
          <p:cNvSpPr/>
          <p:nvPr/>
        </p:nvSpPr>
        <p:spPr>
          <a:xfrm>
            <a:off x="2976050" y="3573016"/>
            <a:ext cx="3191899" cy="584775"/>
          </a:xfrm>
          <a:prstGeom prst="rect">
            <a:avLst/>
          </a:prstGeom>
        </p:spPr>
        <p:txBody>
          <a:bodyPr wrap="none">
            <a:spAutoFit/>
          </a:bodyPr>
          <a:lstStyle/>
          <a:p>
            <a:r>
              <a:rPr lang="es-ES" sz="3200" dirty="0">
                <a:hlinkClick r:id="rId3" action="ppaction://hlinkfile"/>
              </a:rPr>
              <a:t>goo.gl/</a:t>
            </a:r>
            <a:r>
              <a:rPr lang="es-ES" sz="3200" dirty="0" err="1">
                <a:hlinkClick r:id="rId3" action="ppaction://hlinkfile"/>
              </a:rPr>
              <a:t>bMwZWV</a:t>
            </a:r>
            <a:endParaRPr lang="es-ES" sz="3200" dirty="0"/>
          </a:p>
        </p:txBody>
      </p:sp>
    </p:spTree>
    <p:extLst>
      <p:ext uri="{BB962C8B-B14F-4D97-AF65-F5344CB8AC3E}">
        <p14:creationId xmlns:p14="http://schemas.microsoft.com/office/powerpoint/2010/main" val="349264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711</TotalTime>
  <Words>2643</Words>
  <Application>Microsoft Office PowerPoint</Application>
  <PresentationFormat>Presentación en pantalla (4:3)</PresentationFormat>
  <Paragraphs>299</Paragraphs>
  <Slides>41</Slides>
  <Notes>39</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lpstr>Ayúdanos a mejorar</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115</cp:revision>
  <dcterms:created xsi:type="dcterms:W3CDTF">2013-10-15T13:27:45Z</dcterms:created>
  <dcterms:modified xsi:type="dcterms:W3CDTF">2018-01-19T15:19:39Z</dcterms:modified>
</cp:coreProperties>
</file>